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287" r:id="rId2"/>
    <p:sldId id="311" r:id="rId3"/>
    <p:sldId id="294" r:id="rId4"/>
    <p:sldId id="295" r:id="rId5"/>
    <p:sldId id="289" r:id="rId6"/>
    <p:sldId id="288" r:id="rId7"/>
    <p:sldId id="297" r:id="rId8"/>
    <p:sldId id="298" r:id="rId9"/>
    <p:sldId id="299" r:id="rId10"/>
    <p:sldId id="300" r:id="rId11"/>
    <p:sldId id="302" r:id="rId12"/>
    <p:sldId id="303" r:id="rId13"/>
    <p:sldId id="304" r:id="rId14"/>
    <p:sldId id="305" r:id="rId15"/>
    <p:sldId id="307" r:id="rId16"/>
    <p:sldId id="290" r:id="rId17"/>
    <p:sldId id="308" r:id="rId18"/>
    <p:sldId id="306" r:id="rId19"/>
    <p:sldId id="310" r:id="rId20"/>
    <p:sldId id="309" r:id="rId21"/>
  </p:sldIdLst>
  <p:sldSz cx="17559338" cy="9875838"/>
  <p:notesSz cx="6858000" cy="9144000"/>
  <p:defaultTextStyle>
    <a:defPPr>
      <a:defRPr lang="pt-BR"/>
    </a:defPPr>
    <a:lvl1pPr marL="0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3960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67921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1883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35845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19805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03764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787728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71688" algn="l" defTabSz="1367921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3" orient="horz" pos="6219">
          <p15:clr>
            <a:srgbClr val="A4A3A4"/>
          </p15:clr>
        </p15:guide>
        <p15:guide id="17">
          <p15:clr>
            <a:srgbClr val="A4A3A4"/>
          </p15:clr>
        </p15:guide>
        <p15:guide id="19" pos="11059">
          <p15:clr>
            <a:srgbClr val="A4A3A4"/>
          </p15:clr>
        </p15:guide>
        <p15:guide id="21" pos="5531" userDrawn="1">
          <p15:clr>
            <a:srgbClr val="A4A3A4"/>
          </p15:clr>
        </p15:guide>
        <p15:guide id="22" orient="horz" pos="3111" userDrawn="1">
          <p15:clr>
            <a:srgbClr val="A4A3A4"/>
          </p15:clr>
        </p15:guide>
        <p15:guide id="23" orient="horz" pos="62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5D"/>
    <a:srgbClr val="00B2C2"/>
    <a:srgbClr val="00708F"/>
    <a:srgbClr val="ACBFD5"/>
    <a:srgbClr val="E3E3E3"/>
    <a:srgbClr val="0084E8"/>
    <a:srgbClr val="3E688E"/>
    <a:srgbClr val="3F3F3F"/>
    <a:srgbClr val="404040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22" autoAdjust="0"/>
    <p:restoredTop sz="86951" autoAdjust="0"/>
  </p:normalViewPr>
  <p:slideViewPr>
    <p:cSldViewPr snapToGrid="0">
      <p:cViewPr varScale="1">
        <p:scale>
          <a:sx n="75" d="100"/>
          <a:sy n="75" d="100"/>
        </p:scale>
        <p:origin x="1176" y="184"/>
      </p:cViewPr>
      <p:guideLst>
        <p:guide orient="horz"/>
        <p:guide orient="horz" pos="6219"/>
        <p:guide/>
        <p:guide pos="11059"/>
        <p:guide pos="5531"/>
        <p:guide orient="horz" pos="3111"/>
        <p:guide orient="horz" pos="62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2A187A-9E05-964C-A4CA-3DBC0BC1C857}" type="datetimeFigureOut">
              <a:rPr lang="en-US" smtClean="0"/>
              <a:pPr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29E9A-FD1A-9D40-B596-0E8C8B4E631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05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83960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67921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2051883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735845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419805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4103764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787728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471688" algn="l" defTabSz="68396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6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07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/>
              <a:t>www.monkeybusiness.com.br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84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3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MonkeyBusiness</a:t>
            </a:r>
          </a:p>
          <a:p>
            <a:r>
              <a:rPr lang="pt-BR" dirty="0"/>
              <a:t>Design em Movimento</a:t>
            </a:r>
          </a:p>
          <a:p>
            <a:r>
              <a:rPr lang="pt-BR" dirty="0" err="1"/>
              <a:t>www.monkeybusiness.com.br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29E9A-FD1A-9D40-B596-0E8C8B4E63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7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585312" y="474041"/>
            <a:ext cx="16384212" cy="892370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803836" y="625213"/>
            <a:ext cx="15951670" cy="4477047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387188" y="2621181"/>
            <a:ext cx="14925437" cy="2633557"/>
          </a:xfrm>
        </p:spPr>
        <p:txBody>
          <a:bodyPr lIns="78382" rIns="78382" bIns="78382"/>
          <a:lstStyle>
            <a:lvl1pPr algn="r">
              <a:defRPr sz="77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20" name="Subtítulo 19"/>
          <p:cNvSpPr>
            <a:spLocks noGrp="1"/>
          </p:cNvSpPr>
          <p:nvPr>
            <p:ph type="subTitle" idx="1"/>
          </p:nvPr>
        </p:nvSpPr>
        <p:spPr>
          <a:xfrm>
            <a:off x="1387188" y="5306617"/>
            <a:ext cx="14925437" cy="1316778"/>
          </a:xfrm>
        </p:spPr>
        <p:txBody>
          <a:bodyPr lIns="313529" tIns="0"/>
          <a:lstStyle>
            <a:lvl1pPr marL="62706" indent="0" algn="r">
              <a:spcBef>
                <a:spcPts val="0"/>
              </a:spcBef>
              <a:buNone/>
              <a:defRPr sz="3400">
                <a:solidFill>
                  <a:schemeClr val="bg2">
                    <a:shade val="25000"/>
                  </a:schemeClr>
                </a:solidFill>
              </a:defRPr>
            </a:lvl1pPr>
            <a:lvl2pPr marL="783824" indent="0" algn="ctr">
              <a:buNone/>
            </a:lvl2pPr>
            <a:lvl3pPr marL="1567647" indent="0" algn="ctr">
              <a:buNone/>
            </a:lvl3pPr>
            <a:lvl4pPr marL="2351471" indent="0" algn="ctr">
              <a:buNone/>
            </a:lvl4pPr>
            <a:lvl5pPr marL="3135295" indent="0" algn="ctr">
              <a:buNone/>
            </a:lvl5pPr>
            <a:lvl6pPr marL="3919118" indent="0" algn="ctr">
              <a:buNone/>
            </a:lvl6pPr>
            <a:lvl7pPr marL="4702942" indent="0" algn="ctr">
              <a:buNone/>
            </a:lvl7pPr>
            <a:lvl8pPr marL="5486766" indent="0" algn="ctr">
              <a:buNone/>
            </a:lvl8pPr>
            <a:lvl9pPr marL="6270589" indent="0" algn="ctr">
              <a:buNone/>
            </a:lvl9pPr>
            <a:extLst/>
          </a:lstStyle>
          <a:p>
            <a:r>
              <a:rPr kumimoji="0" lang="pt-BR"/>
              <a:t>Clique para editar o estilo do subtítulo mestre</a:t>
            </a:r>
            <a:endParaRPr kumimoji="0" lang="en-US"/>
          </a:p>
        </p:txBody>
      </p:sp>
      <p:sp>
        <p:nvSpPr>
          <p:cNvPr id="19" name="Espaço Reservado par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763" y="7176442"/>
            <a:ext cx="15715608" cy="1514295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965763" y="763732"/>
            <a:ext cx="15715608" cy="6030845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2730520" y="768127"/>
            <a:ext cx="3804523" cy="7571474"/>
          </a:xfrm>
        </p:spPr>
        <p:txBody>
          <a:bodyPr vert="eaVert"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024295" y="768124"/>
            <a:ext cx="11413570" cy="7571477"/>
          </a:xfrm>
        </p:spPr>
        <p:txBody>
          <a:bodyPr vert="eaVert"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3233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6153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763" y="7176442"/>
            <a:ext cx="15715608" cy="1514295"/>
          </a:xfrm>
        </p:spPr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65763" y="763732"/>
            <a:ext cx="15715608" cy="6030845"/>
          </a:xfrm>
        </p:spPr>
        <p:txBody>
          <a:bodyPr/>
          <a:lstStyle/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de cantos arredondados 13"/>
          <p:cNvSpPr/>
          <p:nvPr/>
        </p:nvSpPr>
        <p:spPr>
          <a:xfrm>
            <a:off x="585312" y="474041"/>
            <a:ext cx="16384212" cy="892370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803836" y="625214"/>
            <a:ext cx="15951670" cy="6251715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99367" y="7097436"/>
            <a:ext cx="15715608" cy="974416"/>
          </a:xfrm>
        </p:spPr>
        <p:txBody>
          <a:bodyPr lIns="156765" bIns="0" anchor="b"/>
          <a:lstStyle>
            <a:lvl1pPr algn="l">
              <a:buNone/>
              <a:defRPr sz="62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99367" y="8099518"/>
            <a:ext cx="15715608" cy="605718"/>
          </a:xfrm>
        </p:spPr>
        <p:txBody>
          <a:bodyPr lIns="203794" tIns="0" anchor="t"/>
          <a:lstStyle>
            <a:lvl1pPr marL="0" marR="62706" indent="0" algn="l">
              <a:spcBef>
                <a:spcPts val="0"/>
              </a:spcBef>
              <a:spcAft>
                <a:spcPts val="0"/>
              </a:spcAft>
              <a:buNone/>
              <a:defRPr sz="31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87717" y="763732"/>
            <a:ext cx="7550515" cy="6320536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131778" y="763732"/>
            <a:ext cx="7550515" cy="6320536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400"/>
            </a:lvl3pPr>
            <a:lvl4pPr>
              <a:defRPr sz="3100"/>
            </a:lvl4pPr>
            <a:lvl5pPr>
              <a:defRPr sz="31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5763" y="7176442"/>
            <a:ext cx="15715608" cy="1514295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66060" y="834418"/>
            <a:ext cx="7550515" cy="1140750"/>
          </a:xfrm>
        </p:spPr>
        <p:txBody>
          <a:bodyPr lIns="250824" anchor="ctr"/>
          <a:lstStyle>
            <a:lvl1pPr marL="0" indent="0" algn="l">
              <a:buNone/>
              <a:defRPr sz="4100" b="1">
                <a:solidFill>
                  <a:schemeClr val="tx1"/>
                </a:solidFill>
              </a:defRPr>
            </a:lvl1pPr>
            <a:lvl2pPr>
              <a:buNone/>
              <a:defRPr sz="3400" b="1"/>
            </a:lvl2pPr>
            <a:lvl3pPr>
              <a:buNone/>
              <a:defRPr sz="3100" b="1"/>
            </a:lvl3pPr>
            <a:lvl4pPr>
              <a:buNone/>
              <a:defRPr sz="2700" b="1"/>
            </a:lvl4pPr>
            <a:lvl5pPr>
              <a:buNone/>
              <a:defRPr sz="27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8933619" y="834418"/>
            <a:ext cx="7550515" cy="1140750"/>
          </a:xfrm>
        </p:spPr>
        <p:txBody>
          <a:bodyPr lIns="235147" anchor="ctr"/>
          <a:lstStyle>
            <a:lvl1pPr marL="0" indent="0" algn="l">
              <a:buNone/>
              <a:defRPr sz="4100" b="1">
                <a:solidFill>
                  <a:schemeClr val="tx1"/>
                </a:solidFill>
              </a:defRPr>
            </a:lvl1pPr>
            <a:lvl2pPr>
              <a:buNone/>
              <a:defRPr sz="3400" b="1"/>
            </a:lvl2pPr>
            <a:lvl3pPr>
              <a:buNone/>
              <a:defRPr sz="3100" b="1"/>
            </a:lvl3pPr>
            <a:lvl4pPr>
              <a:buNone/>
              <a:defRPr sz="2700" b="1"/>
            </a:lvl4pPr>
            <a:lvl5pPr>
              <a:buNone/>
              <a:defRPr sz="2700" b="1"/>
            </a:lvl5pPr>
            <a:extLst/>
          </a:lstStyle>
          <a:p>
            <a:pPr lvl="0" eaLnBrk="1" latinLnBrk="0" hangingPunct="1"/>
            <a:r>
              <a:rPr kumimoji="0" lang="pt-BR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1166060" y="2084899"/>
            <a:ext cx="7550515" cy="5025704"/>
          </a:xfrm>
        </p:spPr>
        <p:txBody>
          <a:bodyPr anchor="t"/>
          <a:lstStyle>
            <a:lvl1pPr algn="l">
              <a:defRPr sz="4100"/>
            </a:lvl1pPr>
            <a:lvl2pPr algn="l">
              <a:defRPr sz="3400"/>
            </a:lvl2pPr>
            <a:lvl3pPr algn="l">
              <a:defRPr sz="3100"/>
            </a:lvl3pPr>
            <a:lvl4pPr algn="l">
              <a:defRPr sz="2700"/>
            </a:lvl4pPr>
            <a:lvl5pPr algn="l">
              <a:defRPr sz="27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8933619" y="2084899"/>
            <a:ext cx="7550515" cy="5025704"/>
          </a:xfrm>
        </p:spPr>
        <p:txBody>
          <a:bodyPr anchor="t"/>
          <a:lstStyle>
            <a:lvl1pPr algn="l">
              <a:defRPr sz="4100"/>
            </a:lvl1pPr>
            <a:lvl2pPr algn="l">
              <a:defRPr sz="3400"/>
            </a:lvl2pPr>
            <a:lvl3pPr algn="l">
              <a:defRPr sz="3100"/>
            </a:lvl3pPr>
            <a:lvl4pPr algn="l">
              <a:defRPr sz="2700"/>
            </a:lvl4pPr>
            <a:lvl5pPr algn="l">
              <a:defRPr sz="2700"/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585312" y="474041"/>
            <a:ext cx="16384212" cy="892370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36196" y="768121"/>
            <a:ext cx="5706785" cy="1316778"/>
          </a:xfrm>
        </p:spPr>
        <p:txBody>
          <a:bodyPr anchor="b"/>
          <a:lstStyle>
            <a:lvl1pPr algn="l">
              <a:buNone/>
              <a:defRPr sz="38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10636317" y="2084902"/>
            <a:ext cx="5706785" cy="6056996"/>
          </a:xfrm>
        </p:spPr>
        <p:txBody>
          <a:bodyPr lIns="156765"/>
          <a:lstStyle>
            <a:lvl1pPr marL="31353" marR="31353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>
              <a:buNone/>
              <a:defRPr sz="2100">
                <a:solidFill>
                  <a:schemeClr val="tx1"/>
                </a:solidFill>
              </a:defRPr>
            </a:lvl2pPr>
            <a:lvl3pPr>
              <a:buNone/>
              <a:defRPr sz="1700">
                <a:solidFill>
                  <a:schemeClr val="tx1"/>
                </a:solidFill>
              </a:defRPr>
            </a:lvl3pPr>
            <a:lvl4pPr>
              <a:buNone/>
              <a:defRPr sz="1500">
                <a:solidFill>
                  <a:schemeClr val="tx1"/>
                </a:solidFill>
              </a:defRPr>
            </a:lvl4pPr>
            <a:lvl5pPr>
              <a:buNone/>
              <a:defRPr sz="15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1462073" y="1339450"/>
            <a:ext cx="8883671" cy="6803358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  <a:lvl2pPr>
              <a:defRPr sz="4500">
                <a:solidFill>
                  <a:schemeClr val="tx1"/>
                </a:solidFill>
              </a:defRPr>
            </a:lvl2pPr>
            <a:lvl3pPr>
              <a:defRPr sz="4100">
                <a:solidFill>
                  <a:schemeClr val="tx1"/>
                </a:solidFill>
              </a:defRPr>
            </a:lvl3pPr>
            <a:lvl4pPr>
              <a:defRPr sz="3400">
                <a:solidFill>
                  <a:schemeClr val="tx1"/>
                </a:solidFill>
              </a:defRPr>
            </a:lvl4pPr>
            <a:lvl5pPr>
              <a:defRPr sz="34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585312" y="474041"/>
            <a:ext cx="16384212" cy="892370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Arredondar Retângulo em um Canto Único 10"/>
          <p:cNvSpPr/>
          <p:nvPr/>
        </p:nvSpPr>
        <p:spPr>
          <a:xfrm>
            <a:off x="12291538" y="625214"/>
            <a:ext cx="4463968" cy="6254697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7967" y="7217593"/>
            <a:ext cx="15803404" cy="1514295"/>
          </a:xfrm>
        </p:spPr>
        <p:txBody>
          <a:bodyPr anchor="t"/>
          <a:lstStyle>
            <a:lvl1pPr algn="l">
              <a:buNone/>
              <a:defRPr sz="62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12410427" y="768121"/>
            <a:ext cx="4302038" cy="6064726"/>
          </a:xfrm>
        </p:spPr>
        <p:txBody>
          <a:bodyPr lIns="156765"/>
          <a:lstStyle>
            <a:lvl1pPr marL="78382" indent="0" algn="l">
              <a:spcBef>
                <a:spcPts val="0"/>
              </a:spcBef>
              <a:buNone/>
              <a:defRPr sz="2400">
                <a:solidFill>
                  <a:srgbClr val="FFFFFF"/>
                </a:solidFill>
              </a:defRPr>
            </a:lvl1pPr>
            <a:lvl2pPr>
              <a:defRPr sz="2100">
                <a:solidFill>
                  <a:srgbClr val="FFFFFF"/>
                </a:solidFill>
              </a:defRPr>
            </a:lvl2pPr>
            <a:lvl3pPr>
              <a:defRPr sz="1700">
                <a:solidFill>
                  <a:srgbClr val="FFFFFF"/>
                </a:solidFill>
              </a:defRPr>
            </a:lvl3pPr>
            <a:lvl4pPr>
              <a:defRPr sz="1500">
                <a:solidFill>
                  <a:srgbClr val="FFFFFF"/>
                </a:solidFill>
              </a:defRPr>
            </a:lvl4pPr>
            <a:lvl5pPr>
              <a:defRPr sz="15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pt-BR"/>
              <a:t>Clique para editar os estilos do texto mestre</a:t>
            </a:r>
          </a:p>
          <a:p>
            <a:pPr lvl="1" eaLnBrk="1" latinLnBrk="0" hangingPunct="1"/>
            <a:r>
              <a:rPr lang="pt-BR"/>
              <a:t>Segundo nível</a:t>
            </a:r>
          </a:p>
          <a:p>
            <a:pPr lvl="2" eaLnBrk="1" latinLnBrk="0" hangingPunct="1"/>
            <a:r>
              <a:rPr lang="pt-BR"/>
              <a:t>Terceiro nível</a:t>
            </a:r>
          </a:p>
          <a:p>
            <a:pPr lvl="3" eaLnBrk="1" latinLnBrk="0" hangingPunct="1"/>
            <a:r>
              <a:rPr lang="pt-BR"/>
              <a:t>Quarto nível</a:t>
            </a:r>
          </a:p>
          <a:p>
            <a:pPr lvl="4" eaLnBrk="1" latinLnBrk="0" hangingPunct="1"/>
            <a:r>
              <a:rPr lang="pt-BR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809373" y="627526"/>
            <a:ext cx="11378451" cy="6254697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5500"/>
            </a:lvl1pPr>
            <a:extLst/>
          </a:lstStyle>
          <a:p>
            <a:r>
              <a:rPr kumimoji="0" lang="pt-BR"/>
              <a:t>Clique no ícone para adicionar uma imagem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585312" y="474041"/>
            <a:ext cx="16384212" cy="8923707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ângulo de cantos arredondados 8"/>
          <p:cNvSpPr/>
          <p:nvPr/>
        </p:nvSpPr>
        <p:spPr>
          <a:xfrm>
            <a:off x="803836" y="625214"/>
            <a:ext cx="15951670" cy="790067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156765" tIns="78382" rIns="156765" bIns="78382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Espaço Reservado para Título 12"/>
          <p:cNvSpPr>
            <a:spLocks noGrp="1"/>
          </p:cNvSpPr>
          <p:nvPr>
            <p:ph type="title"/>
          </p:nvPr>
        </p:nvSpPr>
        <p:spPr>
          <a:xfrm>
            <a:off x="965763" y="7179481"/>
            <a:ext cx="15715608" cy="1514295"/>
          </a:xfrm>
          <a:prstGeom prst="rect">
            <a:avLst/>
          </a:prstGeom>
        </p:spPr>
        <p:txBody>
          <a:bodyPr vert="horz" lIns="156765" tIns="78382" rIns="156765" bIns="78382" anchor="b">
            <a:normAutofit/>
          </a:bodyPr>
          <a:lstStyle/>
          <a:p>
            <a:r>
              <a:rPr kumimoji="0" lang="pt-BR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965763" y="763732"/>
            <a:ext cx="15715608" cy="6030845"/>
          </a:xfrm>
          <a:prstGeom prst="rect">
            <a:avLst/>
          </a:prstGeom>
        </p:spPr>
        <p:txBody>
          <a:bodyPr vert="horz" lIns="313529" tIns="156765" rIns="156765" bIns="78382">
            <a:normAutofit/>
          </a:bodyPr>
          <a:lstStyle/>
          <a:p>
            <a:pPr lvl="0" eaLnBrk="1" latinLnBrk="0" hangingPunct="1"/>
            <a:r>
              <a:rPr kumimoji="0" lang="pt-BR"/>
              <a:t>Clique para editar os estilos do texto mestre</a:t>
            </a:r>
          </a:p>
          <a:p>
            <a:pPr lvl="1" eaLnBrk="1" latinLnBrk="0" hangingPunct="1"/>
            <a:r>
              <a:rPr kumimoji="0" lang="pt-BR"/>
              <a:t>Segundo nível</a:t>
            </a:r>
          </a:p>
          <a:p>
            <a:pPr lvl="2" eaLnBrk="1" latinLnBrk="0" hangingPunct="1"/>
            <a:r>
              <a:rPr kumimoji="0" lang="pt-BR"/>
              <a:t>Terceiro nível</a:t>
            </a:r>
          </a:p>
          <a:p>
            <a:pPr lvl="3" eaLnBrk="1" latinLnBrk="0" hangingPunct="1"/>
            <a:r>
              <a:rPr kumimoji="0" lang="pt-BR"/>
              <a:t>Quarto nível</a:t>
            </a:r>
          </a:p>
          <a:p>
            <a:pPr lvl="4" eaLnBrk="1" latinLnBrk="0" hangingPunct="1"/>
            <a:r>
              <a:rPr kumimoji="0" lang="pt-BR"/>
              <a:t>Quinto nível</a:t>
            </a:r>
            <a:endParaRPr kumimoji="0" lang="en-US"/>
          </a:p>
        </p:txBody>
      </p:sp>
      <p:sp>
        <p:nvSpPr>
          <p:cNvPr id="25" name="Espaço Reservado para Data 24"/>
          <p:cNvSpPr>
            <a:spLocks noGrp="1"/>
          </p:cNvSpPr>
          <p:nvPr>
            <p:ph type="dt" sz="half" idx="2"/>
          </p:nvPr>
        </p:nvSpPr>
        <p:spPr>
          <a:xfrm>
            <a:off x="7251730" y="8801384"/>
            <a:ext cx="4389835" cy="525797"/>
          </a:xfrm>
          <a:prstGeom prst="rect">
            <a:avLst/>
          </a:prstGeom>
        </p:spPr>
        <p:txBody>
          <a:bodyPr vert="horz" lIns="156765" tIns="78382" rIns="156765" bIns="78382" anchor="b"/>
          <a:lstStyle>
            <a:lvl1pPr algn="r" eaLnBrk="1" latinLnBrk="0" hangingPunct="1">
              <a:defRPr kumimoji="0" sz="17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4FCD18E-92EF-4877-AB8A-95EACDE8EAC7}" type="datetimeFigureOut">
              <a:rPr lang="pt-BR" smtClean="0"/>
              <a:pPr/>
              <a:t>02/10/2019</a:t>
            </a:fld>
            <a:endParaRPr lang="pt-BR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3"/>
          </p:nvPr>
        </p:nvSpPr>
        <p:spPr>
          <a:xfrm>
            <a:off x="11641564" y="8801384"/>
            <a:ext cx="4389835" cy="525797"/>
          </a:xfrm>
          <a:prstGeom prst="rect">
            <a:avLst/>
          </a:prstGeom>
        </p:spPr>
        <p:txBody>
          <a:bodyPr vert="horz" lIns="156765" tIns="78382" rIns="156765" bIns="78382" anchor="b"/>
          <a:lstStyle>
            <a:lvl1pPr algn="l" eaLnBrk="1" latinLnBrk="0" hangingPunct="1">
              <a:defRPr kumimoji="0" sz="17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>
          <a:xfrm>
            <a:off x="16031399" y="8801384"/>
            <a:ext cx="877967" cy="525797"/>
          </a:xfrm>
          <a:prstGeom prst="rect">
            <a:avLst/>
          </a:prstGeom>
        </p:spPr>
        <p:txBody>
          <a:bodyPr vert="horz" lIns="156765" tIns="78382" rIns="156765" bIns="78382" anchor="b"/>
          <a:lstStyle>
            <a:lvl1pPr algn="r" eaLnBrk="1" latinLnBrk="0" hangingPunct="1">
              <a:defRPr kumimoji="0" sz="17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1380C44B-A2F0-4F63-AB14-FC87EB437854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57045" cy="987583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650" r:id="rId17"/>
  </p:sldLayoutIdLst>
  <p:transition>
    <p:fade/>
  </p:transition>
  <p:txStyles>
    <p:titleStyle>
      <a:lvl1pPr algn="l" rtl="0" eaLnBrk="1" latinLnBrk="0" hangingPunct="1">
        <a:spcBef>
          <a:spcPct val="0"/>
        </a:spcBef>
        <a:buNone/>
        <a:defRPr kumimoji="0" sz="62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54618" indent="-454618" algn="l" rtl="0" eaLnBrk="1" latinLnBrk="0" hangingPunct="1">
        <a:spcBef>
          <a:spcPts val="429"/>
        </a:spcBef>
        <a:buClr>
          <a:schemeClr val="accent1"/>
        </a:buClr>
        <a:buSzPct val="80000"/>
        <a:buFont typeface="Wingdings 2"/>
        <a:buChar char=""/>
        <a:defRPr kumimoji="0" sz="4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940588" indent="-344882" algn="l" rtl="0" eaLnBrk="1" latinLnBrk="0" hangingPunct="1">
        <a:spcBef>
          <a:spcPts val="429"/>
        </a:spcBef>
        <a:buClr>
          <a:schemeClr val="accent1"/>
        </a:buClr>
        <a:buSzPct val="100000"/>
        <a:buFont typeface="Verdana"/>
        <a:buChar char="◦"/>
        <a:defRPr kumimoji="0" sz="4100" kern="1200">
          <a:solidFill>
            <a:schemeClr val="tx1"/>
          </a:solidFill>
          <a:latin typeface="+mn-lt"/>
          <a:ea typeface="+mn-ea"/>
          <a:cs typeface="+mn-cs"/>
        </a:defRPr>
      </a:lvl2pPr>
      <a:lvl3pPr marL="1348177" indent="-313529" algn="l" rtl="0" eaLnBrk="1" latinLnBrk="0" hangingPunct="1">
        <a:spcBef>
          <a:spcPts val="429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1755765" indent="-313529" algn="l" rtl="0" eaLnBrk="1" latinLnBrk="0" hangingPunct="1">
        <a:spcBef>
          <a:spcPts val="394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3300" kern="1200">
          <a:solidFill>
            <a:schemeClr val="tx1"/>
          </a:solidFill>
          <a:latin typeface="+mn-lt"/>
          <a:ea typeface="+mn-ea"/>
          <a:cs typeface="+mn-cs"/>
        </a:defRPr>
      </a:lvl4pPr>
      <a:lvl5pPr marL="2194706" indent="-313529" algn="l" rtl="0" eaLnBrk="1" latinLnBrk="0" hangingPunct="1">
        <a:spcBef>
          <a:spcPts val="429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3100" kern="1200">
          <a:solidFill>
            <a:schemeClr val="tx1"/>
          </a:solidFill>
          <a:latin typeface="+mn-lt"/>
          <a:ea typeface="+mn-ea"/>
          <a:cs typeface="+mn-cs"/>
        </a:defRPr>
      </a:lvl5pPr>
      <a:lvl6pPr marL="2555265" indent="-313529" algn="l" rtl="0" eaLnBrk="1" latinLnBrk="0" hangingPunct="1">
        <a:spcBef>
          <a:spcPts val="429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15824" indent="-313529" algn="l" rtl="0" eaLnBrk="1" latinLnBrk="0" hangingPunct="1">
        <a:spcBef>
          <a:spcPts val="437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3292059" indent="-313529" algn="l" rtl="0" eaLnBrk="1" latinLnBrk="0" hangingPunct="1">
        <a:spcBef>
          <a:spcPts val="441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83971" indent="-313529" algn="l" rtl="0" eaLnBrk="1" latinLnBrk="0" hangingPunct="1">
        <a:spcBef>
          <a:spcPts val="437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78382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567647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35147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1352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391911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7029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4867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27058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hyperlink" Target="file:////C:\Users\Philipe\eclipse\java-oxygen\eclipse\eclipse.exe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hyperlink" Target="https://pt.wikipedia.org/wiki/Java_(linguagem_de_programa%C3%A7%C3%A3o)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yle Prosh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7557045" cy="987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49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450054" y="942199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2447" y="0"/>
            <a:ext cx="7412578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80870" y="1224703"/>
            <a:ext cx="3410521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 Inicial:</a:t>
            </a:r>
          </a:p>
        </p:txBody>
      </p:sp>
      <p:pic>
        <p:nvPicPr>
          <p:cNvPr id="7" name="Imagem 6" descr="MovimentoInicialDireita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444" y="1618090"/>
            <a:ext cx="16735481" cy="811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682528" y="1004192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69423" y="0"/>
            <a:ext cx="6756950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35853" y="1286697"/>
            <a:ext cx="3592302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Método Observar ()</a:t>
            </a:r>
          </a:p>
        </p:txBody>
      </p:sp>
      <p:pic>
        <p:nvPicPr>
          <p:cNvPr id="7" name="Imagem 6" descr="MetodoObserv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8454" y="1720312"/>
            <a:ext cx="16787131" cy="80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651532" y="957697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91932" y="0"/>
            <a:ext cx="7412578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65372" y="1302195"/>
            <a:ext cx="4255304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MovimentarAleatorio</a:t>
            </a: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()</a:t>
            </a:r>
          </a:p>
        </p:txBody>
      </p:sp>
      <p:pic>
        <p:nvPicPr>
          <p:cNvPr id="7" name="Imagem 6" descr="MovimentoAleatori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2117" y="1765168"/>
            <a:ext cx="16266051" cy="78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589539" y="1019690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7430" y="0"/>
            <a:ext cx="7412578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49873" y="1333192"/>
            <a:ext cx="2796571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Movimentar  ()</a:t>
            </a:r>
          </a:p>
        </p:txBody>
      </p:sp>
      <p:pic>
        <p:nvPicPr>
          <p:cNvPr id="8" name="Imagem 7" descr="IMPORTANTEMovimentar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8386" y="1782305"/>
            <a:ext cx="16541339" cy="78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574041" y="988694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29938" y="0"/>
            <a:ext cx="7412578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MOVIMENTOS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10389" y="1286697"/>
            <a:ext cx="4917152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Switch / Case Movimento()</a:t>
            </a:r>
          </a:p>
        </p:txBody>
      </p:sp>
      <p:pic>
        <p:nvPicPr>
          <p:cNvPr id="7" name="Imagem 6" descr="MOVIMENTODOAGENT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424" y="1727607"/>
            <a:ext cx="16490674" cy="794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0"/>
            <a:ext cx="17557909" cy="987568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5244233" y="2117411"/>
            <a:ext cx="6937109" cy="68859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404951" y="901337"/>
            <a:ext cx="2547258" cy="457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5948173"/>
            <a:ext cx="326572" cy="52251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70266" y="242603"/>
            <a:ext cx="1965574" cy="78481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22515" y="1303493"/>
            <a:ext cx="5623627" cy="60015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300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3. MODIFICAR AMBIENTE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231983" y="3783350"/>
            <a:ext cx="5971742" cy="341630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Para o agente que já existe, modifique o ambiente de forma que fique sendo </a:t>
            </a:r>
            <a:r>
              <a:rPr lang="pt-BR" sz="2400" b="1" dirty="0">
                <a:solidFill>
                  <a:schemeClr val="bg1"/>
                </a:solidFill>
              </a:rPr>
              <a:t>criada novas sujeiras</a:t>
            </a:r>
            <a:r>
              <a:rPr lang="pt-BR" sz="2400" dirty="0">
                <a:solidFill>
                  <a:schemeClr val="bg1"/>
                </a:solidFill>
              </a:rPr>
              <a:t>, em </a:t>
            </a:r>
            <a:r>
              <a:rPr lang="pt-BR" sz="2400" b="1" dirty="0">
                <a:solidFill>
                  <a:schemeClr val="bg1"/>
                </a:solidFill>
              </a:rPr>
              <a:t>posições aleatórias</a:t>
            </a:r>
            <a:r>
              <a:rPr lang="pt-BR" sz="2400" dirty="0">
                <a:solidFill>
                  <a:schemeClr val="bg1"/>
                </a:solidFill>
              </a:rPr>
              <a:t> na matriz. 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Modificar o agente</a:t>
            </a:r>
          </a:p>
          <a:p>
            <a:r>
              <a:rPr lang="pt-BR" sz="2400" dirty="0">
                <a:solidFill>
                  <a:schemeClr val="bg1"/>
                </a:solidFill>
              </a:rPr>
              <a:t>para que sua execução seja continua, e ele não pare nunca </a:t>
            </a:r>
          </a:p>
          <a:p>
            <a:r>
              <a:rPr lang="pt-BR" sz="2400" dirty="0">
                <a:solidFill>
                  <a:schemeClr val="bg1"/>
                </a:solidFill>
              </a:rPr>
              <a:t>de limpar.</a:t>
            </a:r>
            <a:endParaRPr lang="pt-BR" sz="21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3785265"/>
            <a:ext cx="326572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5132E-6 4.09902E-7 L 0.02947 4.09902E-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32" dur="4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34" grpId="0"/>
      <p:bldP spid="3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98756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605037" y="911203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40962" y="0"/>
            <a:ext cx="13273157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MODIFIQUE O AMBIENTE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87458" y="1209206"/>
            <a:ext cx="5207166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Criar sujeiras aleatoriamente</a:t>
            </a:r>
          </a:p>
        </p:txBody>
      </p:sp>
      <p:pic>
        <p:nvPicPr>
          <p:cNvPr id="7" name="Imagem 6" descr="SujarAleatorio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1526" y="1611824"/>
            <a:ext cx="16566422" cy="801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0"/>
            <a:ext cx="17557909" cy="987568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5244233" y="2117411"/>
            <a:ext cx="6937109" cy="68859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404951" y="901337"/>
            <a:ext cx="2547258" cy="457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5948173"/>
            <a:ext cx="326572" cy="52251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70266" y="242603"/>
            <a:ext cx="1965574" cy="78481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22515" y="1303493"/>
            <a:ext cx="5623627" cy="60015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300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3. MODIFICAR AMBIENTE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231983" y="3783350"/>
            <a:ext cx="5971742" cy="341630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Para o agente que já existe, modifique o ambiente de forma que fique sendo criada novas sujeiras, em posições aleatórias na matriz. 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Modificar o agente</a:t>
            </a:r>
          </a:p>
          <a:p>
            <a:r>
              <a:rPr lang="pt-BR" sz="2400" dirty="0">
                <a:solidFill>
                  <a:schemeClr val="bg1"/>
                </a:solidFill>
              </a:rPr>
              <a:t>para que sua </a:t>
            </a:r>
            <a:r>
              <a:rPr lang="pt-BR" sz="2400" b="1" dirty="0">
                <a:solidFill>
                  <a:schemeClr val="bg1"/>
                </a:solidFill>
              </a:rPr>
              <a:t>execução</a:t>
            </a:r>
            <a:r>
              <a:rPr lang="pt-BR" sz="2400" dirty="0">
                <a:solidFill>
                  <a:schemeClr val="bg1"/>
                </a:solidFill>
              </a:rPr>
              <a:t> seja </a:t>
            </a:r>
            <a:r>
              <a:rPr lang="pt-BR" sz="2400" b="1" dirty="0">
                <a:solidFill>
                  <a:schemeClr val="bg1"/>
                </a:solidFill>
              </a:rPr>
              <a:t>continua</a:t>
            </a:r>
            <a:r>
              <a:rPr lang="pt-BR" sz="2400" dirty="0">
                <a:solidFill>
                  <a:schemeClr val="bg1"/>
                </a:solidFill>
              </a:rPr>
              <a:t>, e ele não pare </a:t>
            </a:r>
            <a:r>
              <a:rPr lang="pt-BR" sz="2400" b="1" dirty="0">
                <a:solidFill>
                  <a:schemeClr val="bg1"/>
                </a:solidFill>
              </a:rPr>
              <a:t>nunca 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de limpar</a:t>
            </a:r>
            <a:r>
              <a:rPr lang="pt-BR" sz="2400" dirty="0">
                <a:solidFill>
                  <a:schemeClr val="bg1"/>
                </a:solidFill>
              </a:rPr>
              <a:t>.</a:t>
            </a:r>
            <a:endParaRPr lang="pt-BR" sz="21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3785265"/>
            <a:ext cx="326572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5132E-6 4.09902E-7 L 0.02947 4.09902E-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32" dur="4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34" grpId="0"/>
      <p:bldP spid="3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98756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543044" y="1004192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52447" y="0"/>
            <a:ext cx="9982192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Execução Contínua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63894" y="1317693"/>
            <a:ext cx="4979220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While</a:t>
            </a: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nunca pare de limpar</a:t>
            </a:r>
          </a:p>
        </p:txBody>
      </p:sp>
      <p:pic>
        <p:nvPicPr>
          <p:cNvPr id="8" name="Imagem 7" descr="ClassePrincipal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0534" y="1764074"/>
            <a:ext cx="16971587" cy="784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" y="158"/>
            <a:ext cx="17556763" cy="98756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636034" y="1360653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7430" y="301050"/>
            <a:ext cx="10618584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Execução do Agente</a:t>
            </a:r>
          </a:p>
        </p:txBody>
      </p:sp>
      <p:pic>
        <p:nvPicPr>
          <p:cNvPr id="7" name="Imagem 6" descr="Bot-img-240x300.png">
            <a:hlinkClick r:id="rId5" action="ppaction://program" highlightClick="1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70077" y="2135782"/>
            <a:ext cx="4635903" cy="5794879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41386" y="1689652"/>
            <a:ext cx="4208175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O código funcionando !</a:t>
            </a:r>
          </a:p>
        </p:txBody>
      </p:sp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7557045" cy="9875838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" y="16625"/>
            <a:ext cx="17557045" cy="987583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576342" y="6743700"/>
            <a:ext cx="9674415" cy="86176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50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PROJETO SOBRE AGENTES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576343" y="7664113"/>
            <a:ext cx="4562246" cy="692483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Modificar o Ambiente</a:t>
            </a:r>
          </a:p>
        </p:txBody>
      </p:sp>
      <p:sp>
        <p:nvSpPr>
          <p:cNvPr id="6" name="Retângulo 5"/>
          <p:cNvSpPr/>
          <p:nvPr/>
        </p:nvSpPr>
        <p:spPr>
          <a:xfrm>
            <a:off x="1421778" y="6858001"/>
            <a:ext cx="52044" cy="155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854877" y="7545579"/>
            <a:ext cx="5368814" cy="1892812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Grupo 3: Matheus Lopes</a:t>
            </a:r>
          </a:p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     Philipe Valentim</a:t>
            </a:r>
          </a:p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	     Wescley Lima</a:t>
            </a:r>
          </a:p>
        </p:txBody>
      </p:sp>
    </p:spTree>
    <p:extLst>
      <p:ext uri="{BB962C8B-B14F-4D97-AF65-F5344CB8AC3E}">
        <p14:creationId xmlns:p14="http://schemas.microsoft.com/office/powerpoint/2010/main" val="2368049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788E-6 3.15544E-6 L -1.85788E-6 0.0313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66694E-6 2.90789E-6 L -0.03933 2.9078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66694E-6 2.90789E-6 L -0.03933 2.90789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6" grpId="1" animBg="1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Imagem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82" y="0"/>
            <a:ext cx="17546856" cy="9882868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477804" y="413239"/>
            <a:ext cx="7842183" cy="86176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50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Modificar o Ambiente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1581989" y="8244404"/>
            <a:ext cx="5318992" cy="1015649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Muito Obrigado!</a:t>
            </a:r>
          </a:p>
        </p:txBody>
      </p:sp>
      <p:sp>
        <p:nvSpPr>
          <p:cNvPr id="6" name="Retângulo 5"/>
          <p:cNvSpPr/>
          <p:nvPr/>
        </p:nvSpPr>
        <p:spPr>
          <a:xfrm>
            <a:off x="6046531" y="1529862"/>
            <a:ext cx="52044" cy="1552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597078" y="1338209"/>
            <a:ext cx="3532414" cy="1892812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Matheus Lopes</a:t>
            </a:r>
          </a:p>
          <a:p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Philipe Valentim</a:t>
            </a:r>
          </a:p>
          <a:p>
            <a:r>
              <a:rPr lang="pt-BR" sz="39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Wescley</a:t>
            </a:r>
            <a:r>
              <a:rPr lang="pt-BR" sz="39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Lima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464169" y="4620671"/>
            <a:ext cx="10322169" cy="1369592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algn="ctr"/>
            <a:r>
              <a:rPr lang="pt-BR" sz="45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“Evoluir é reconhecer nossos erros.</a:t>
            </a:r>
          </a:p>
          <a:p>
            <a:pPr algn="ctr"/>
            <a:r>
              <a:rPr lang="pt-BR" sz="3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Não para conserta-los, mas para </a:t>
            </a:r>
            <a:r>
              <a:rPr lang="pt-BR" sz="38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não</a:t>
            </a:r>
            <a:r>
              <a:rPr lang="pt-BR" sz="38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repeti-los.”</a:t>
            </a:r>
          </a:p>
        </p:txBody>
      </p:sp>
    </p:spTree>
    <p:extLst>
      <p:ext uri="{BB962C8B-B14F-4D97-AF65-F5344CB8AC3E}">
        <p14:creationId xmlns:p14="http://schemas.microsoft.com/office/powerpoint/2010/main" val="2368049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788E-6 3.15544E-6 L -1.85788E-6 0.03134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66694E-6 2.90789E-6 L -0.03933 2.90789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66694E-6 2.90789E-6 L -0.03933 2.90789E-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3.66694E-6 2.90789E-6 L -0.03933 2.90789E-6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 animBg="1"/>
      <p:bldP spid="6" grpId="1" animBg="1"/>
      <p:bldP spid="8" grpId="0"/>
      <p:bldP spid="8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98756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794296" y="1230925"/>
            <a:ext cx="3235542" cy="28135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59123" y="406557"/>
            <a:ext cx="3663154" cy="86176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50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SUMÁRIO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46475" y="2284669"/>
            <a:ext cx="6413741" cy="590929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 marL="514350" indent="-514350"/>
            <a:r>
              <a:rPr lang="pt-BR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1. Introdução</a:t>
            </a:r>
          </a:p>
          <a:p>
            <a:pPr marL="514350" indent="-514350"/>
            <a:r>
              <a:rPr lang="pt-BR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 	</a:t>
            </a: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a) Conceitos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b) O Agente</a:t>
            </a:r>
          </a:p>
          <a:p>
            <a:pPr marL="514350" indent="-514350"/>
            <a:endParaRPr lang="pt-BR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  <a:p>
            <a:pPr marL="514350" indent="-514350"/>
            <a:r>
              <a:rPr lang="pt-BR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2. Desenvolvimento</a:t>
            </a:r>
          </a:p>
          <a:p>
            <a:pPr marL="514350" indent="-514350"/>
            <a:r>
              <a:rPr lang="pt-BR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</a:t>
            </a:r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a) Tema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b) Agente modificado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	b.1) O Labirinto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	b.2) Movimentos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	b.3) Modifique o Ambiente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	b.4) Execução contínua</a:t>
            </a:r>
          </a:p>
          <a:p>
            <a:pPr marL="514350" indent="-514350"/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	c) Agente funcionando</a:t>
            </a:r>
          </a:p>
          <a:p>
            <a:pPr marL="514350" indent="-514350"/>
            <a:endParaRPr lang="pt-BR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  <a:p>
            <a:pPr marL="514350" indent="-514350"/>
            <a:r>
              <a:rPr lang="pt-BR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3. Conclusão</a:t>
            </a:r>
          </a:p>
        </p:txBody>
      </p:sp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m 35" descr="a454ea6e97ba21c19b2a5b596c9a26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160586"/>
            <a:ext cx="17559338" cy="8715252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234934"/>
            <a:ext cx="17555808" cy="157535"/>
          </a:xfrm>
          <a:prstGeom prst="rect">
            <a:avLst/>
          </a:prstGeom>
        </p:spPr>
      </p:pic>
      <p:pic>
        <p:nvPicPr>
          <p:cNvPr id="35" name="Imagem 34" descr="Imagem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" y="1"/>
            <a:ext cx="17559336" cy="117817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334108" y="760660"/>
            <a:ext cx="3499338" cy="457200"/>
          </a:xfrm>
          <a:prstGeom prst="rect">
            <a:avLst/>
          </a:prstGeom>
        </p:spPr>
      </p:pic>
      <p:sp>
        <p:nvSpPr>
          <p:cNvPr id="33" name="CaixaDeTexto 32"/>
          <p:cNvSpPr txBox="1"/>
          <p:nvPr/>
        </p:nvSpPr>
        <p:spPr>
          <a:xfrm>
            <a:off x="329587" y="0"/>
            <a:ext cx="4998551" cy="861760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50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CONCEITOS</a:t>
            </a:r>
          </a:p>
        </p:txBody>
      </p:sp>
      <p:pic>
        <p:nvPicPr>
          <p:cNvPr id="37" name="Imagem 36" descr="download (1)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815" y="3055632"/>
            <a:ext cx="3089215" cy="3163654"/>
          </a:xfrm>
          <a:prstGeom prst="rect">
            <a:avLst/>
          </a:prstGeom>
        </p:spPr>
      </p:pic>
      <p:pic>
        <p:nvPicPr>
          <p:cNvPr id="40" name="Imagem 39" descr="1_XPf1OhlUMgbo39OhroBMyA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88334" y="3182816"/>
            <a:ext cx="3016249" cy="3016249"/>
          </a:xfrm>
          <a:prstGeom prst="rect">
            <a:avLst/>
          </a:prstGeom>
        </p:spPr>
      </p:pic>
      <p:pic>
        <p:nvPicPr>
          <p:cNvPr id="41" name="Imagem 40" descr="download (1)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4204" y="3341078"/>
            <a:ext cx="3123760" cy="2844616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429954" y="6420962"/>
            <a:ext cx="5671910" cy="341630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 Eclipse é um IDE para desenvolvimento Java. 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Modelo Open Source ( Java, C/C++, </a:t>
            </a:r>
            <a:r>
              <a:rPr lang="pt-BR" sz="2400" dirty="0" err="1"/>
              <a:t>PHP</a:t>
            </a:r>
            <a:r>
              <a:rPr lang="pt-BR" sz="2400" dirty="0"/>
              <a:t>, ...)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Versão </a:t>
            </a:r>
            <a:r>
              <a:rPr lang="pt-BR" sz="2400" dirty="0" err="1"/>
              <a:t>Oxygen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Desenvolvido pela  IBM</a:t>
            </a:r>
            <a:endParaRPr lang="pt-BR" sz="22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6204220" y="6471762"/>
            <a:ext cx="5671910" cy="341630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 O </a:t>
            </a:r>
            <a:r>
              <a:rPr lang="pt-BR" sz="2400" dirty="0" err="1"/>
              <a:t>NetBeans</a:t>
            </a:r>
            <a:r>
              <a:rPr lang="pt-BR" sz="2400" dirty="0"/>
              <a:t> IDE é um ambiente de desenvolvimento integrado. 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Modelo Open Source ( Java, C/C++, </a:t>
            </a:r>
            <a:r>
              <a:rPr lang="pt-BR" sz="2400" dirty="0" err="1"/>
              <a:t>PHP</a:t>
            </a:r>
            <a:r>
              <a:rPr lang="pt-BR" sz="2400" dirty="0"/>
              <a:t>, ...)</a:t>
            </a:r>
            <a:r>
              <a:rPr lang="pt-BR" sz="2400" dirty="0">
                <a:hlinkClick r:id="rId10" tooltip="Java (linguagem de programação)"/>
              </a:rPr>
              <a:t> 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 Versão 8.2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Desenvolvido pela  Apache</a:t>
            </a:r>
            <a:endParaRPr lang="pt-BR" sz="2200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>
            <a:off x="12354520" y="6490310"/>
            <a:ext cx="5204818" cy="3385528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 O que é?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Ex: Câmeras, microfones e detectores infra vermelho como sensores D</a:t>
            </a:r>
          </a:p>
          <a:p>
            <a:pPr>
              <a:buFont typeface="Arial" pitchFamily="34" charset="0"/>
              <a:buChar char="•"/>
            </a:pP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pt-BR" sz="2400" dirty="0"/>
              <a:t>Diversos motores como atuadores.</a:t>
            </a:r>
          </a:p>
          <a:p>
            <a:pPr>
              <a:buFont typeface="Arial" pitchFamily="34" charset="0"/>
              <a:buChar char="•"/>
            </a:pPr>
            <a:endParaRPr lang="pt-BR" sz="2200" dirty="0"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90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13" dur="5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8" dur="2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28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5" grpId="0"/>
      <p:bldP spid="45" grpId="1"/>
      <p:bldP spid="46" grpId="0"/>
      <p:bldP spid="4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161"/>
            <a:ext cx="17557909" cy="987632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404951" y="901337"/>
            <a:ext cx="2547258" cy="457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70265" y="242603"/>
            <a:ext cx="2770282" cy="78481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AGENTE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22515" y="1303493"/>
            <a:ext cx="7691501" cy="60015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300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CODIGO FONTE DISPONIBILIZADO</a:t>
            </a:r>
          </a:p>
        </p:txBody>
      </p:sp>
      <p:pic>
        <p:nvPicPr>
          <p:cNvPr id="2" name="Mídia Online 1" descr="WhatsApp Video 2019-10-02 at 15.56.14.mp4">
            <a:hlinkClick r:id="" action="ppaction://media"/>
            <a:extLst>
              <a:ext uri="{FF2B5EF4-FFF2-40B4-BE49-F238E27FC236}">
                <a16:creationId xmlns:a16="http://schemas.microsoft.com/office/drawing/2014/main" id="{FC943FC4-9CEA-1C42-8141-26D75BAF64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317447" y="2259713"/>
            <a:ext cx="12634685" cy="71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264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5132E-6 4.09902E-7 L 0.02947 4.09902E-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46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" y="0"/>
            <a:ext cx="17557909" cy="9875680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5" t="23727" r="74414" b="40694"/>
          <a:stretch/>
        </p:blipFill>
        <p:spPr>
          <a:xfrm>
            <a:off x="5244233" y="2117411"/>
            <a:ext cx="6937109" cy="688591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" t="9126" r="83193" b="86245"/>
          <a:stretch/>
        </p:blipFill>
        <p:spPr>
          <a:xfrm>
            <a:off x="404951" y="901337"/>
            <a:ext cx="2547258" cy="4572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5948173"/>
            <a:ext cx="326572" cy="522514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70266" y="242603"/>
            <a:ext cx="1965574" cy="784816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TEMA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522515" y="1303493"/>
            <a:ext cx="5623627" cy="600150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3300" dirty="0">
                <a:solidFill>
                  <a:srgbClr val="E3E3E3"/>
                </a:solidFill>
                <a:latin typeface="+mj-lt"/>
                <a:cs typeface="Calibri Light" panose="020F0302020204030204" pitchFamily="34" charset="0"/>
              </a:rPr>
              <a:t>3. MODIFICAR AMBIENTE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6231983" y="3783350"/>
            <a:ext cx="5971742" cy="3416306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Para o agente que já existe, modifique o ambiente de forma que fique sendo criada novas sujeiras, em posições aleatórias na matriz. 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>
                <a:solidFill>
                  <a:schemeClr val="bg1"/>
                </a:solidFill>
              </a:rPr>
              <a:t>Modificar o agente</a:t>
            </a:r>
          </a:p>
          <a:p>
            <a:r>
              <a:rPr lang="pt-BR" sz="2400" dirty="0">
                <a:solidFill>
                  <a:schemeClr val="bg1"/>
                </a:solidFill>
              </a:rPr>
              <a:t>para que sua execução seja continua, e ele não pare nunca </a:t>
            </a:r>
          </a:p>
          <a:p>
            <a:r>
              <a:rPr lang="pt-BR" sz="2400" dirty="0">
                <a:solidFill>
                  <a:schemeClr val="bg1"/>
                </a:solidFill>
              </a:rPr>
              <a:t>de limpar.</a:t>
            </a:r>
            <a:endParaRPr lang="pt-BR" sz="2100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4" t="23411" r="79176" b="71299"/>
          <a:stretch/>
        </p:blipFill>
        <p:spPr>
          <a:xfrm>
            <a:off x="5877541" y="3785265"/>
            <a:ext cx="326572" cy="52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45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0087E-7 2.90789E-6 L -0.03933 2.9078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8002E-7 -1.05289E-6 L 0.8068 -1.05289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34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35132E-6 4.09902E-7 L 0.02947 4.09902E-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3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1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73673E-6 -4.12795E-6 L 0.00036 0.02042 " pathEditMode="relative" rAng="0" ptsTypes="AA">
                                      <p:cBhvr>
                                        <p:cTn id="32" dur="4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" y="101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repeatCount="3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34" grpId="0"/>
      <p:bldP spid="3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987568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759126" y="5141345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30522" y="4134497"/>
            <a:ext cx="11609240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AGENTE MODIFICADO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87153" y="5520237"/>
            <a:ext cx="4095965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Projeto </a:t>
            </a:r>
            <a:r>
              <a:rPr lang="pt-BR" dirty="0" err="1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Agente-Master</a:t>
            </a:r>
            <a:endParaRPr lang="pt-BR" dirty="0">
              <a:solidFill>
                <a:schemeClr val="bg1"/>
              </a:solidFill>
              <a:latin typeface="+mj-lt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9" name="Imagem 8" descr="ConstruitLabirinto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2973" y="1782306"/>
            <a:ext cx="15930381" cy="781114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3860" y="1395184"/>
            <a:ext cx="3982152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Construindo labirinto: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636034" y="1112680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98942" y="201478"/>
            <a:ext cx="7310726" cy="1138759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68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O LABIRINTO</a:t>
            </a:r>
          </a:p>
        </p:txBody>
      </p:sp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" y="158"/>
            <a:ext cx="17556763" cy="1011099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9" t="52061" r="73080" b="44445"/>
          <a:stretch/>
        </p:blipFill>
        <p:spPr>
          <a:xfrm>
            <a:off x="543044" y="911202"/>
            <a:ext cx="3968151" cy="34505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236948" y="0"/>
            <a:ext cx="7221821" cy="1200314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sz="7200" b="1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O LABIRINTO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34375" y="1162710"/>
            <a:ext cx="3982152" cy="507817"/>
          </a:xfrm>
          <a:prstGeom prst="rect">
            <a:avLst/>
          </a:prstGeom>
          <a:noFill/>
        </p:spPr>
        <p:txBody>
          <a:bodyPr wrap="none" lIns="91426" tIns="45713" rIns="91426" bIns="45713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+mj-lt"/>
                <a:cs typeface="Calibri Light" panose="020F0302020204030204" pitchFamily="34" charset="0"/>
              </a:rPr>
              <a:t>Construindo labirinto:</a:t>
            </a:r>
          </a:p>
        </p:txBody>
      </p:sp>
      <p:pic>
        <p:nvPicPr>
          <p:cNvPr id="8" name="Imagem 7" descr="ConstruirLabirint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3779" y="1565329"/>
            <a:ext cx="16533278" cy="81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33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316E-6 -1.31169E-6 L -0.03933 -1.31169E-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-4.57282E-6 3.60392E-6 L 0.23913 3.60392E-6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52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04032E-6 -3.52516E-6 L 0.02948 -3.52516E-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6542667</TotalTime>
  <Words>536</Words>
  <Application>Microsoft Macintosh PowerPoint</Application>
  <PresentationFormat>Personalizar</PresentationFormat>
  <Paragraphs>163</Paragraphs>
  <Slides>20</Slides>
  <Notes>20</Notes>
  <HiddenSlides>0</HiddenSlides>
  <MMClips>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Wingdings 2</vt:lpstr>
      <vt:lpstr>Aspecto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>MonkeyBusiness</Manager>
  <Company>MonkeyBusiness</Company>
  <LinksUpToDate>false</LinksUpToDate>
  <SharedDoc>false</SharedDoc>
  <HyperlinkBase>www.monkeybusiness.com.br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MonkeyBusiness</dc:title>
  <dc:subject>Direção de Arte</dc:subject>
  <dc:creator>MonkeyBusiness</dc:creator>
  <dc:description>www.monkeybusiness.com.br_x000d_contato@monkeybusiness.com.br_x000d_(55 11) 2729.9615 / 2615.6096</dc:description>
  <cp:lastModifiedBy>Wescley Ribeiro Lima</cp:lastModifiedBy>
  <cp:revision>277</cp:revision>
  <dcterms:created xsi:type="dcterms:W3CDTF">2011-08-24T22:15:08Z</dcterms:created>
  <dcterms:modified xsi:type="dcterms:W3CDTF">2019-10-02T19:01:11Z</dcterms:modified>
  <cp:category>Agência de Apresentações Profissionais</cp:category>
</cp:coreProperties>
</file>